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 Behrend" userId="8027a9cb-cc72-496d-973a-9fbf7a6d4a19" providerId="ADAL" clId="{434A2EE1-A06D-4ECB-AD1B-926A66C81C92}"/>
    <pc:docChg chg="custSel modSld">
      <pc:chgData name="Rene Behrend" userId="8027a9cb-cc72-496d-973a-9fbf7a6d4a19" providerId="ADAL" clId="{434A2EE1-A06D-4ECB-AD1B-926A66C81C92}" dt="2025-12-15T17:48:18.044" v="571" actId="1076"/>
      <pc:docMkLst>
        <pc:docMk/>
      </pc:docMkLst>
      <pc:sldChg chg="addSp delSp modSp mod">
        <pc:chgData name="Rene Behrend" userId="8027a9cb-cc72-496d-973a-9fbf7a6d4a19" providerId="ADAL" clId="{434A2EE1-A06D-4ECB-AD1B-926A66C81C92}" dt="2025-12-15T17:48:18.044" v="571" actId="1076"/>
        <pc:sldMkLst>
          <pc:docMk/>
          <pc:sldMk cId="4034189675" sldId="323"/>
        </pc:sldMkLst>
        <pc:spChg chg="mod">
          <ac:chgData name="Rene Behrend" userId="8027a9cb-cc72-496d-973a-9fbf7a6d4a19" providerId="ADAL" clId="{434A2EE1-A06D-4ECB-AD1B-926A66C81C92}" dt="2025-12-15T17:40:52.238" v="12" actId="20577"/>
          <ac:spMkLst>
            <pc:docMk/>
            <pc:sldMk cId="4034189675" sldId="323"/>
            <ac:spMk id="8" creationId="{09E4661D-326C-79DA-9262-A0C8F116AE1F}"/>
          </ac:spMkLst>
        </pc:spChg>
        <pc:spChg chg="mod">
          <ac:chgData name="Rene Behrend" userId="8027a9cb-cc72-496d-973a-9fbf7a6d4a19" providerId="ADAL" clId="{434A2EE1-A06D-4ECB-AD1B-926A66C81C92}" dt="2025-12-15T17:46:07.062" v="546" actId="20577"/>
          <ac:spMkLst>
            <pc:docMk/>
            <pc:sldMk cId="4034189675" sldId="323"/>
            <ac:spMk id="35" creationId="{9FCA821C-13C4-3618-6A7E-A500B90D41C5}"/>
          </ac:spMkLst>
        </pc:spChg>
        <pc:picChg chg="del">
          <ac:chgData name="Rene Behrend" userId="8027a9cb-cc72-496d-973a-9fbf7a6d4a19" providerId="ADAL" clId="{434A2EE1-A06D-4ECB-AD1B-926A66C81C92}" dt="2025-12-15T17:39:58.007" v="0" actId="478"/>
          <ac:picMkLst>
            <pc:docMk/>
            <pc:sldMk cId="4034189675" sldId="323"/>
            <ac:picMk id="3" creationId="{96E916A1-4BDE-B357-F264-F42226CC0CC5}"/>
          </ac:picMkLst>
        </pc:picChg>
        <pc:picChg chg="del">
          <ac:chgData name="Rene Behrend" userId="8027a9cb-cc72-496d-973a-9fbf7a6d4a19" providerId="ADAL" clId="{434A2EE1-A06D-4ECB-AD1B-926A66C81C92}" dt="2025-12-15T17:45:42.286" v="488" actId="478"/>
          <ac:picMkLst>
            <pc:docMk/>
            <pc:sldMk cId="4034189675" sldId="323"/>
            <ac:picMk id="6" creationId="{E67EFAA4-C3FA-588B-C6AD-42C2626CD26F}"/>
          </ac:picMkLst>
        </pc:picChg>
        <pc:picChg chg="add mod">
          <ac:chgData name="Rene Behrend" userId="8027a9cb-cc72-496d-973a-9fbf7a6d4a19" providerId="ADAL" clId="{434A2EE1-A06D-4ECB-AD1B-926A66C81C92}" dt="2025-12-15T17:40:57.627" v="13" actId="1076"/>
          <ac:picMkLst>
            <pc:docMk/>
            <pc:sldMk cId="4034189675" sldId="323"/>
            <ac:picMk id="7" creationId="{71D53C04-4776-4097-0A2C-B12EB5CC9B6B}"/>
          </ac:picMkLst>
        </pc:picChg>
        <pc:picChg chg="del">
          <ac:chgData name="Rene Behrend" userId="8027a9cb-cc72-496d-973a-9fbf7a6d4a19" providerId="ADAL" clId="{434A2EE1-A06D-4ECB-AD1B-926A66C81C92}" dt="2025-12-15T17:45:42.910" v="489" actId="478"/>
          <ac:picMkLst>
            <pc:docMk/>
            <pc:sldMk cId="4034189675" sldId="323"/>
            <ac:picMk id="9" creationId="{5BB30FB7-8DE8-AA34-B6D1-89832E81DBCB}"/>
          </ac:picMkLst>
        </pc:picChg>
        <pc:picChg chg="add mod">
          <ac:chgData name="Rene Behrend" userId="8027a9cb-cc72-496d-973a-9fbf7a6d4a19" providerId="ADAL" clId="{434A2EE1-A06D-4ECB-AD1B-926A66C81C92}" dt="2025-12-15T17:48:11.019" v="569" actId="1076"/>
          <ac:picMkLst>
            <pc:docMk/>
            <pc:sldMk cId="4034189675" sldId="323"/>
            <ac:picMk id="13" creationId="{892787A9-8102-7FE3-7BEE-ED73E293FAE8}"/>
          </ac:picMkLst>
        </pc:picChg>
        <pc:picChg chg="del">
          <ac:chgData name="Rene Behrend" userId="8027a9cb-cc72-496d-973a-9fbf7a6d4a19" providerId="ADAL" clId="{434A2EE1-A06D-4ECB-AD1B-926A66C81C92}" dt="2025-12-15T17:45:43.541" v="490" actId="478"/>
          <ac:picMkLst>
            <pc:docMk/>
            <pc:sldMk cId="4034189675" sldId="323"/>
            <ac:picMk id="15" creationId="{5EB16B1E-5C7B-4095-340D-B3EF25E69B8A}"/>
          </ac:picMkLst>
        </pc:picChg>
        <pc:picChg chg="add mod">
          <ac:chgData name="Rene Behrend" userId="8027a9cb-cc72-496d-973a-9fbf7a6d4a19" providerId="ADAL" clId="{434A2EE1-A06D-4ECB-AD1B-926A66C81C92}" dt="2025-12-15T17:48:18.044" v="571" actId="1076"/>
          <ac:picMkLst>
            <pc:docMk/>
            <pc:sldMk cId="4034189675" sldId="323"/>
            <ac:picMk id="16" creationId="{059B868E-3B2A-0C67-483A-578A1DAD43CB}"/>
          </ac:picMkLst>
        </pc:picChg>
        <pc:picChg chg="del">
          <ac:chgData name="Rene Behrend" userId="8027a9cb-cc72-496d-973a-9fbf7a6d4a19" providerId="ADAL" clId="{434A2EE1-A06D-4ECB-AD1B-926A66C81C92}" dt="2025-12-15T17:45:44.167" v="491" actId="478"/>
          <ac:picMkLst>
            <pc:docMk/>
            <pc:sldMk cId="4034189675" sldId="323"/>
            <ac:picMk id="17" creationId="{120DD7FC-C04D-DDFC-5434-9FAA5B8FBBC5}"/>
          </ac:picMkLst>
        </pc:picChg>
        <pc:picChg chg="add mod">
          <ac:chgData name="Rene Behrend" userId="8027a9cb-cc72-496d-973a-9fbf7a6d4a19" providerId="ADAL" clId="{434A2EE1-A06D-4ECB-AD1B-926A66C81C92}" dt="2025-12-15T17:48:14.251" v="570" actId="1076"/>
          <ac:picMkLst>
            <pc:docMk/>
            <pc:sldMk cId="4034189675" sldId="323"/>
            <ac:picMk id="19" creationId="{AD6D0858-9AF8-D789-A3A0-3AB4D53BCAC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3C183-623E-4B42-A040-4298030E2F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F2F4B8-BB95-4F98-82C0-5AF260F5D2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D02489-6BA4-4449-A0DA-CC8EBEF5831C}"/>
              </a:ext>
            </a:extLst>
          </p:cNvPr>
          <p:cNvSpPr>
            <a:spLocks noGrp="1"/>
          </p:cNvSpPr>
          <p:nvPr>
            <p:ph type="dt" sz="half" idx="10"/>
          </p:nvPr>
        </p:nvSpPr>
        <p:spPr/>
        <p:txBody>
          <a:bodyPr/>
          <a:lstStyle/>
          <a:p>
            <a:fld id="{7D1057AE-64C2-4D7D-9C8B-ABE4ED9737AC}" type="datetimeFigureOut">
              <a:rPr lang="en-US" smtClean="0"/>
              <a:t>12/15/2025</a:t>
            </a:fld>
            <a:endParaRPr lang="en-US" dirty="0"/>
          </a:p>
        </p:txBody>
      </p:sp>
      <p:sp>
        <p:nvSpPr>
          <p:cNvPr id="5" name="Footer Placeholder 4">
            <a:extLst>
              <a:ext uri="{FF2B5EF4-FFF2-40B4-BE49-F238E27FC236}">
                <a16:creationId xmlns:a16="http://schemas.microsoft.com/office/drawing/2014/main" id="{DD07A531-A1E6-456C-A003-8D9FFC28C4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FF7A7A-A71B-4C2B-9206-349D92E71E88}"/>
              </a:ext>
            </a:extLst>
          </p:cNvPr>
          <p:cNvSpPr>
            <a:spLocks noGrp="1"/>
          </p:cNvSpPr>
          <p:nvPr>
            <p:ph type="sldNum" sz="quarter" idx="12"/>
          </p:nvPr>
        </p:nvSpPr>
        <p:spPr/>
        <p:txBody>
          <a:bodyPr/>
          <a:lstStyle/>
          <a:p>
            <a:fld id="{08E884B0-AA91-431E-A680-FE1FBBF2D837}" type="slidenum">
              <a:rPr lang="en-US" smtClean="0"/>
              <a:t>‹#›</a:t>
            </a:fld>
            <a:endParaRPr lang="en-US" dirty="0"/>
          </a:p>
        </p:txBody>
      </p:sp>
    </p:spTree>
    <p:extLst>
      <p:ext uri="{BB962C8B-B14F-4D97-AF65-F5344CB8AC3E}">
        <p14:creationId xmlns:p14="http://schemas.microsoft.com/office/powerpoint/2010/main" val="11601173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136C3D-5E70-4508-871F-C218898502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886A43-4083-4341-8B78-2FFEB5F9CA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32921-C58A-4C29-AE0A-D1D55FDE74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057AE-64C2-4D7D-9C8B-ABE4ED9737AC}" type="datetimeFigureOut">
              <a:rPr lang="en-US" smtClean="0"/>
              <a:t>12/15/2025</a:t>
            </a:fld>
            <a:endParaRPr lang="en-US" dirty="0"/>
          </a:p>
        </p:txBody>
      </p:sp>
      <p:sp>
        <p:nvSpPr>
          <p:cNvPr id="5" name="Footer Placeholder 4">
            <a:extLst>
              <a:ext uri="{FF2B5EF4-FFF2-40B4-BE49-F238E27FC236}">
                <a16:creationId xmlns:a16="http://schemas.microsoft.com/office/drawing/2014/main" id="{41D19D6A-D876-4991-8D41-7D04F33D0C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CF02B3D-34C5-4025-8A08-FAF36D8F1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E884B0-AA91-431E-A680-FE1FBBF2D837}" type="slidenum">
              <a:rPr lang="en-US" smtClean="0"/>
              <a:t>‹#›</a:t>
            </a:fld>
            <a:endParaRPr lang="en-US" dirty="0"/>
          </a:p>
        </p:txBody>
      </p:sp>
    </p:spTree>
    <p:extLst>
      <p:ext uri="{BB962C8B-B14F-4D97-AF65-F5344CB8AC3E}">
        <p14:creationId xmlns:p14="http://schemas.microsoft.com/office/powerpoint/2010/main" val="11579176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6062D-A2BC-9E43-5BC4-93A8AEA2F63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E5D6461-474C-AD94-4F7E-56CF17548E62}"/>
              </a:ext>
            </a:extLst>
          </p:cNvPr>
          <p:cNvSpPr>
            <a:spLocks noChangeArrowheads="1"/>
          </p:cNvSpPr>
          <p:nvPr/>
        </p:nvSpPr>
        <p:spPr bwMode="auto">
          <a:xfrm>
            <a:off x="14288" y="1"/>
            <a:ext cx="12177712" cy="1600200"/>
          </a:xfrm>
          <a:prstGeom prst="rect">
            <a:avLst/>
          </a:prstGeom>
          <a:solidFill>
            <a:srgbClr val="7B1FF5"/>
          </a:solidFill>
          <a:ln w="25400" algn="ctr">
            <a:solidFill>
              <a:srgbClr val="7B1FF5"/>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Box 3">
            <a:extLst>
              <a:ext uri="{FF2B5EF4-FFF2-40B4-BE49-F238E27FC236}">
                <a16:creationId xmlns:a16="http://schemas.microsoft.com/office/drawing/2014/main" id="{053F82CC-B775-316E-5074-5DD59130B099}"/>
              </a:ext>
            </a:extLst>
          </p:cNvPr>
          <p:cNvSpPr txBox="1">
            <a:spLocks noChangeArrowheads="1"/>
          </p:cNvSpPr>
          <p:nvPr/>
        </p:nvSpPr>
        <p:spPr bwMode="auto">
          <a:xfrm>
            <a:off x="45719" y="89364"/>
            <a:ext cx="12174537"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56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Seeds for Success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at the Brownsburg West Middle School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endParaRPr>
          </a:p>
        </p:txBody>
      </p:sp>
      <p:sp>
        <p:nvSpPr>
          <p:cNvPr id="8" name="Text Box 6">
            <a:extLst>
              <a:ext uri="{FF2B5EF4-FFF2-40B4-BE49-F238E27FC236}">
                <a16:creationId xmlns:a16="http://schemas.microsoft.com/office/drawing/2014/main" id="{09E4661D-326C-79DA-9262-A0C8F116AE1F}"/>
              </a:ext>
            </a:extLst>
          </p:cNvPr>
          <p:cNvSpPr txBox="1">
            <a:spLocks noChangeArrowheads="1"/>
          </p:cNvSpPr>
          <p:nvPr/>
        </p:nvSpPr>
        <p:spPr bwMode="auto">
          <a:xfrm>
            <a:off x="91440" y="1600202"/>
            <a:ext cx="12083097" cy="14143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srgbClr val="6506A3"/>
                </a:solidFill>
                <a:effectLst/>
                <a:uLnTx/>
                <a:uFillTx/>
                <a:latin typeface="Bernard MT Condensed" panose="02050806060905020404" pitchFamily="18"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srgbClr val="6506A3"/>
                </a:solidFill>
                <a:effectLst/>
                <a:uLnTx/>
                <a:uFillTx/>
                <a:latin typeface="Bernard MT Condensed" panose="02050806060905020404" pitchFamily="18" charset="0"/>
                <a:ea typeface="+mn-ea"/>
                <a:cs typeface="+mn-cs"/>
              </a:rPr>
              <a:t>                                                                 </a:t>
            </a:r>
            <a:r>
              <a:rPr kumimoji="0" lang="en-US" altLang="en-US" sz="1800" b="1" i="1" u="none" strike="noStrike" kern="1200" cap="none" spc="0" normalizeH="0" baseline="0" noProof="0" dirty="0">
                <a:ln>
                  <a:noFill/>
                </a:ln>
                <a:solidFill>
                  <a:srgbClr val="6506A3"/>
                </a:solidFill>
                <a:effectLst/>
                <a:uLnTx/>
                <a:uFillTx/>
                <a:latin typeface="Avenir Next LT Pro" panose="020B0504020202020204" pitchFamily="34" charset="0"/>
                <a:ea typeface="+mn-ea"/>
                <a:cs typeface="+mn-cs"/>
              </a:rPr>
              <a:t>Sponsored in part by</a:t>
            </a:r>
            <a:r>
              <a:rPr kumimoji="0" lang="en-US" altLang="en-US" sz="1800" b="0" i="0" u="none" strike="noStrike" kern="1200" cap="none" spc="0" normalizeH="0" baseline="0" noProof="0" dirty="0">
                <a:ln>
                  <a:noFill/>
                </a:ln>
                <a:solidFill>
                  <a:srgbClr val="6506A3"/>
                </a:solidFill>
                <a:effectLst/>
                <a:uLnTx/>
                <a:uFillTx/>
                <a:latin typeface="Bernard MT Condensed" panose="02050806060905020404" pitchFamily="18" charset="0"/>
                <a:ea typeface="+mn-ea"/>
                <a:cs typeface="+mn-cs"/>
              </a:rPr>
              <a:t>					</a:t>
            </a:r>
            <a:endParaRPr kumimoji="0" lang="en-US" altLang="en-US" sz="400" b="0" i="0" u="none" strike="noStrike" kern="1200" cap="none" spc="0" normalizeH="0" baseline="0" noProof="0" dirty="0">
              <a:ln>
                <a:noFill/>
              </a:ln>
              <a:solidFill>
                <a:srgbClr val="6506A3"/>
              </a:solidFill>
              <a:effectLst/>
              <a:uLnTx/>
              <a:uFillTx/>
              <a:latin typeface="Bernard MT Condensed" panose="020508060609050204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400" b="0" i="0" u="none" strike="noStrike" kern="1200" cap="none" spc="0" normalizeH="0" baseline="0" noProof="0" dirty="0">
              <a:ln>
                <a:noFill/>
              </a:ln>
              <a:solidFill>
                <a:srgbClr val="6506A3"/>
              </a:solidFill>
              <a:effectLst/>
              <a:uLnTx/>
              <a:uFillTx/>
              <a:latin typeface="Bernard MT Condensed" panose="02050806060905020404" pitchFamily="18"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endParaRPr>
          </a:p>
        </p:txBody>
      </p:sp>
      <p:pic>
        <p:nvPicPr>
          <p:cNvPr id="1036" name="Picture 12" descr="color BEF evenly spaced">
            <a:extLst>
              <a:ext uri="{FF2B5EF4-FFF2-40B4-BE49-F238E27FC236}">
                <a16:creationId xmlns:a16="http://schemas.microsoft.com/office/drawing/2014/main" id="{0CDA17BD-A9D1-8542-A50F-E7B37E692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198" y="1700942"/>
            <a:ext cx="1274763" cy="12700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 name="Text Box 13">
            <a:extLst>
              <a:ext uri="{FF2B5EF4-FFF2-40B4-BE49-F238E27FC236}">
                <a16:creationId xmlns:a16="http://schemas.microsoft.com/office/drawing/2014/main" id="{4217C36B-4CE7-B8D9-9F8D-C83D171E2443}"/>
              </a:ext>
            </a:extLst>
          </p:cNvPr>
          <p:cNvSpPr txBox="1">
            <a:spLocks noChangeArrowheads="1"/>
          </p:cNvSpPr>
          <p:nvPr/>
        </p:nvSpPr>
        <p:spPr bwMode="auto">
          <a:xfrm>
            <a:off x="11512548" y="6504495"/>
            <a:ext cx="506413" cy="1889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mn-cs"/>
              </a:rPr>
              <a:t>   2025 </a:t>
            </a:r>
            <a:endParaRPr kumimoji="0" lang="en-US" altLang="en-US" sz="1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endParaRPr>
          </a:p>
        </p:txBody>
      </p:sp>
      <p:sp>
        <p:nvSpPr>
          <p:cNvPr id="11" name="Rectangle 14">
            <a:extLst>
              <a:ext uri="{FF2B5EF4-FFF2-40B4-BE49-F238E27FC236}">
                <a16:creationId xmlns:a16="http://schemas.microsoft.com/office/drawing/2014/main" id="{1CCBD3CF-49EA-087A-A629-7F0F282C5E0D}"/>
              </a:ext>
            </a:extLst>
          </p:cNvPr>
          <p:cNvSpPr>
            <a:spLocks noChangeArrowheads="1"/>
          </p:cNvSpPr>
          <p:nvPr/>
        </p:nvSpPr>
        <p:spPr bwMode="auto">
          <a:xfrm>
            <a:off x="28575" y="31750"/>
            <a:ext cx="12160250" cy="6821488"/>
          </a:xfrm>
          <a:prstGeom prst="rect">
            <a:avLst/>
          </a:prstGeom>
          <a:noFill/>
          <a:ln w="57150" algn="ctr">
            <a:solidFill>
              <a:srgbClr val="7B1FF5"/>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9FCA821C-13C4-3618-6A7E-A500B90D41C5}"/>
              </a:ext>
            </a:extLst>
          </p:cNvPr>
          <p:cNvSpPr txBox="1"/>
          <p:nvPr/>
        </p:nvSpPr>
        <p:spPr>
          <a:xfrm>
            <a:off x="538669" y="2430033"/>
            <a:ext cx="10049953" cy="830997"/>
          </a:xfrm>
          <a:prstGeom prst="rect">
            <a:avLst/>
          </a:prstGeom>
          <a:noFill/>
        </p:spPr>
        <p:txBody>
          <a:bodyPr wrap="square" rtlCol="0">
            <a:spAutoFit/>
          </a:bodyPr>
          <a:lstStyle/>
          <a:p>
            <a:pPr lvl="0" algn="ct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This BEF </a:t>
            </a:r>
            <a:r>
              <a:rPr kumimoji="0" lang="en-US" sz="1200" b="1" i="0" u="none" strike="noStrike" kern="1200" cap="none" spc="0" normalizeH="0" baseline="0" noProof="0" dirty="0" err="1">
                <a:ln>
                  <a:noFill/>
                </a:ln>
                <a:solidFill>
                  <a:prstClr val="black"/>
                </a:solidFill>
                <a:effectLst/>
                <a:uLnTx/>
                <a:uFillTx/>
                <a:latin typeface="Avenir Next LT Pro" panose="020B0504020202020204" pitchFamily="34" charset="0"/>
                <a:ea typeface="+mn-ea"/>
                <a:cs typeface="+mn-cs"/>
              </a:rPr>
              <a:t>InCredible</a:t>
            </a:r>
            <a:r>
              <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rPr>
              <a:t> Award Grant purchased a Flex Farm hydroponic growing system </a:t>
            </a:r>
            <a:r>
              <a:rPr kumimoji="0" lang="en-US" sz="1200" b="1" i="0" u="none" strike="noStrike" kern="1200" cap="none" spc="0" normalizeH="0" baseline="0" noProof="0" dirty="0" err="1">
                <a:ln>
                  <a:noFill/>
                </a:ln>
                <a:solidFill>
                  <a:prstClr val="black"/>
                </a:solidFill>
                <a:effectLst/>
                <a:uLnTx/>
                <a:uFillTx/>
                <a:latin typeface="Avenir Next LT Pro" panose="020B0504020202020204" pitchFamily="34" charset="0"/>
                <a:ea typeface="+mn-ea"/>
                <a:cs typeface="+mn-cs"/>
              </a:rPr>
              <a:t>fo</a:t>
            </a:r>
            <a:r>
              <a:rPr lang="en-US" sz="1200" b="1" dirty="0">
                <a:solidFill>
                  <a:prstClr val="black"/>
                </a:solidFill>
                <a:latin typeface="Avenir Next LT Pro" panose="020B0504020202020204" pitchFamily="34" charset="0"/>
              </a:rPr>
              <a:t>r the Applied Skills middle school students. Through tasks related to growing vegetables from seeds to plants, these students gain skills in responsibility, </a:t>
            </a:r>
            <a:r>
              <a:rPr lang="en-US" sz="1200" b="1" dirty="0">
                <a:latin typeface="Avenir Next LT Pro" panose="020B0504020202020204" pitchFamily="34" charset="0"/>
              </a:rPr>
              <a:t>task completion, workplace readiness, and taking pride in their work. Harvested crops are bagged and donated to the Brownsburg Community Schools Food Pantry, allowing students to give back to their community.</a:t>
            </a:r>
            <a:endParaRPr kumimoji="0" lang="en-US" sz="1200" b="1" i="0" u="none" strike="noStrike" kern="1200" cap="none" spc="0" normalizeH="0" baseline="0" noProof="0" dirty="0">
              <a:ln>
                <a:noFill/>
              </a:ln>
              <a:solidFill>
                <a:prstClr val="black"/>
              </a:solidFill>
              <a:effectLst/>
              <a:uLnTx/>
              <a:uFillTx/>
              <a:latin typeface="Avenir Next LT Pro" panose="020B0504020202020204" pitchFamily="34" charset="0"/>
            </a:endParaRPr>
          </a:p>
        </p:txBody>
      </p:sp>
      <p:pic>
        <p:nvPicPr>
          <p:cNvPr id="7" name="Picture 6" descr="A black and white logo with white text&#10;&#10;AI-generated content may be incorrect.">
            <a:extLst>
              <a:ext uri="{FF2B5EF4-FFF2-40B4-BE49-F238E27FC236}">
                <a16:creationId xmlns:a16="http://schemas.microsoft.com/office/drawing/2014/main" id="{71D53C04-4776-4097-0A2C-B12EB5CC9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324" y="1689564"/>
            <a:ext cx="1482550" cy="726278"/>
          </a:xfrm>
          <a:prstGeom prst="rect">
            <a:avLst/>
          </a:prstGeom>
        </p:spPr>
      </p:pic>
      <p:pic>
        <p:nvPicPr>
          <p:cNvPr id="13" name="Picture 12" descr="A group of people in a room&#10;&#10;AI-generated content may be incorrect.">
            <a:extLst>
              <a:ext uri="{FF2B5EF4-FFF2-40B4-BE49-F238E27FC236}">
                <a16:creationId xmlns:a16="http://schemas.microsoft.com/office/drawing/2014/main" id="{892787A9-8102-7FE3-7BEE-ED73E293FA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198" y="3596971"/>
            <a:ext cx="3441192" cy="2580894"/>
          </a:xfrm>
          <a:prstGeom prst="rect">
            <a:avLst/>
          </a:prstGeom>
        </p:spPr>
      </p:pic>
      <p:pic>
        <p:nvPicPr>
          <p:cNvPr id="16" name="Picture 15" descr="A person holding a plant in a room with other people&#10;&#10;AI-generated content may be incorrect.">
            <a:extLst>
              <a:ext uri="{FF2B5EF4-FFF2-40B4-BE49-F238E27FC236}">
                <a16:creationId xmlns:a16="http://schemas.microsoft.com/office/drawing/2014/main" id="{059B868E-3B2A-0C67-483A-578A1DAD43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7610" y="3596971"/>
            <a:ext cx="3438144" cy="2578608"/>
          </a:xfrm>
          <a:prstGeom prst="rect">
            <a:avLst/>
          </a:prstGeom>
        </p:spPr>
      </p:pic>
      <p:pic>
        <p:nvPicPr>
          <p:cNvPr id="19" name="Picture 18" descr="A group of people in a room&#10;&#10;AI-generated content may be incorrect.">
            <a:extLst>
              <a:ext uri="{FF2B5EF4-FFF2-40B4-BE49-F238E27FC236}">
                <a16:creationId xmlns:a16="http://schemas.microsoft.com/office/drawing/2014/main" id="{AD6D0858-9AF8-D789-A3A0-3AB4D53BCA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6928" y="3596971"/>
            <a:ext cx="3438144" cy="2578608"/>
          </a:xfrm>
          <a:prstGeom prst="rect">
            <a:avLst/>
          </a:prstGeom>
        </p:spPr>
      </p:pic>
    </p:spTree>
    <p:extLst>
      <p:ext uri="{BB962C8B-B14F-4D97-AF65-F5344CB8AC3E}">
        <p14:creationId xmlns:p14="http://schemas.microsoft.com/office/powerpoint/2010/main" val="403418967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96</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Next LT Pro</vt:lpstr>
      <vt:lpstr>Bernard MT Condensed</vt:lpstr>
      <vt:lpstr>Calibri</vt:lpstr>
      <vt:lpstr>Calibri Light</vt:lpstr>
      <vt:lpstr>1_Office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Rene Behrend</dc:creator>
  <cp:lastModifiedBy>Rene Behrend</cp:lastModifiedBy>
  <cp:revision>2</cp:revision>
  <dcterms:created xsi:type="dcterms:W3CDTF">2025-12-15T17:36:21Z</dcterms:created>
  <dcterms:modified xsi:type="dcterms:W3CDTF">2025-12-15T17:48:24Z</dcterms:modified>
</cp:coreProperties>
</file>