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3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3C183-623E-4B42-A040-4298030E2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2F4B8-BB95-4F98-82C0-5AF260F5D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02489-6BA4-4449-A0DA-CC8EBEF5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57AE-64C2-4D7D-9C8B-ABE4ED9737AC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A531-A1E6-456C-A003-8D9FFC28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F7A7A-A71B-4C2B-9206-349D92E71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884B0-AA91-431E-A680-FE1FBBF2D8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1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136C3D-5E70-4508-871F-C2188985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86A43-4083-4341-8B78-2FFEB5F9C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32921-C58A-4C29-AE0A-D1D55FDE7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057AE-64C2-4D7D-9C8B-ABE4ED9737AC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9D6A-D876-4991-8D41-7D04F33D0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02B3D-34C5-4025-8A08-FAF36D8F1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84B0-AA91-431E-A680-FE1FBBF2D8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6062D-A2BC-9E43-5BC4-93A8AEA2F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E5D6461-474C-AD94-4F7E-56CF17548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1"/>
            <a:ext cx="12177712" cy="1600200"/>
          </a:xfrm>
          <a:prstGeom prst="rect">
            <a:avLst/>
          </a:prstGeom>
          <a:solidFill>
            <a:srgbClr val="7B1FF5"/>
          </a:solidFill>
          <a:ln w="25400" algn="ctr">
            <a:solidFill>
              <a:srgbClr val="7B1FF5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53F82CC-B775-316E-5074-5DD59130B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" y="89364"/>
            <a:ext cx="12174537" cy="127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Minds in Motion in the Classroom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at the Brownsburg Early Childhood Center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9E4661D-326C-79DA-9262-A0C8F116A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" y="1600202"/>
            <a:ext cx="12083097" cy="141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6506A3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6506A3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                                                            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6506A3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Sponsored in part by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06A3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					</a:t>
            </a:r>
            <a:endParaRPr kumimoji="0" lang="en-US" altLang="en-US" sz="400" b="0" i="0" u="none" strike="noStrike" kern="1200" cap="none" spc="0" normalizeH="0" baseline="0" noProof="0" dirty="0">
              <a:ln>
                <a:noFill/>
              </a:ln>
              <a:solidFill>
                <a:srgbClr val="6506A3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" b="0" i="0" u="none" strike="noStrike" kern="1200" cap="none" spc="0" normalizeH="0" baseline="0" noProof="0" dirty="0">
              <a:ln>
                <a:noFill/>
              </a:ln>
              <a:solidFill>
                <a:srgbClr val="6506A3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1036" name="Picture 12" descr="color BEF evenly spaced">
            <a:extLst>
              <a:ext uri="{FF2B5EF4-FFF2-40B4-BE49-F238E27FC236}">
                <a16:creationId xmlns:a16="http://schemas.microsoft.com/office/drawing/2014/main" id="{0CDA17BD-A9D1-8542-A50F-E7B37E692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198" y="1700942"/>
            <a:ext cx="1274763" cy="127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 Box 13">
            <a:extLst>
              <a:ext uri="{FF2B5EF4-FFF2-40B4-BE49-F238E27FC236}">
                <a16:creationId xmlns:a16="http://schemas.microsoft.com/office/drawing/2014/main" id="{4217C36B-4CE7-B8D9-9F8D-C83D171E2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2548" y="6504495"/>
            <a:ext cx="50641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  2025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1CCBD3CF-49EA-087A-A629-7F0F282C5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31750"/>
            <a:ext cx="12160250" cy="6821488"/>
          </a:xfrm>
          <a:prstGeom prst="rect">
            <a:avLst/>
          </a:prstGeom>
          <a:noFill/>
          <a:ln w="57150" algn="ctr">
            <a:solidFill>
              <a:srgbClr val="7B1FF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CA821C-13C4-3618-6A7E-A500B90D41C5}"/>
              </a:ext>
            </a:extLst>
          </p:cNvPr>
          <p:cNvSpPr txBox="1"/>
          <p:nvPr/>
        </p:nvSpPr>
        <p:spPr>
          <a:xfrm>
            <a:off x="538669" y="2430033"/>
            <a:ext cx="1004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This BEF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InCredible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Award Grant purchased Minds in Motion pathways materials for each classroom at BECC so that these resources are easily accessible to all students who need a break to learn and practice self regulation.</a:t>
            </a:r>
          </a:p>
        </p:txBody>
      </p:sp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96E916A1-4BDE-B357-F264-F42226CC0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83" y="1808487"/>
            <a:ext cx="2802138" cy="551087"/>
          </a:xfrm>
          <a:prstGeom prst="rect">
            <a:avLst/>
          </a:prstGeom>
        </p:spPr>
      </p:pic>
      <p:pic>
        <p:nvPicPr>
          <p:cNvPr id="6" name="Picture 5" descr="A child touching a wall&#10;&#10;AI-generated content may be incorrect.">
            <a:extLst>
              <a:ext uri="{FF2B5EF4-FFF2-40B4-BE49-F238E27FC236}">
                <a16:creationId xmlns:a16="http://schemas.microsoft.com/office/drawing/2014/main" id="{E67EFAA4-C3FA-588B-C6AD-42C2626CD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0" y="3084981"/>
            <a:ext cx="2573167" cy="3429000"/>
          </a:xfrm>
          <a:prstGeom prst="rect">
            <a:avLst/>
          </a:prstGeom>
        </p:spPr>
      </p:pic>
      <p:pic>
        <p:nvPicPr>
          <p:cNvPr id="9" name="Picture 8" descr="A child holding a blue object on a white wall&#10;&#10;AI-generated content may be incorrect.">
            <a:extLst>
              <a:ext uri="{FF2B5EF4-FFF2-40B4-BE49-F238E27FC236}">
                <a16:creationId xmlns:a16="http://schemas.microsoft.com/office/drawing/2014/main" id="{5BB30FB7-8DE8-AA34-B6D1-89832E81D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72" y="3084981"/>
            <a:ext cx="2573167" cy="3429000"/>
          </a:xfrm>
          <a:prstGeom prst="rect">
            <a:avLst/>
          </a:prstGeom>
        </p:spPr>
      </p:pic>
      <p:pic>
        <p:nvPicPr>
          <p:cNvPr id="15" name="Picture 14" descr="A child playing with a toy&#10;&#10;AI-generated content may be incorrect.">
            <a:extLst>
              <a:ext uri="{FF2B5EF4-FFF2-40B4-BE49-F238E27FC236}">
                <a16:creationId xmlns:a16="http://schemas.microsoft.com/office/drawing/2014/main" id="{5EB16B1E-5C7B-4095-340D-B3EF25E69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24" y="3084981"/>
            <a:ext cx="2562397" cy="3414647"/>
          </a:xfrm>
          <a:prstGeom prst="rect">
            <a:avLst/>
          </a:prstGeom>
        </p:spPr>
      </p:pic>
      <p:pic>
        <p:nvPicPr>
          <p:cNvPr id="17" name="Picture 16" descr="A child walking down a yellow tape&#10;&#10;AI-generated content may be incorrect.">
            <a:extLst>
              <a:ext uri="{FF2B5EF4-FFF2-40B4-BE49-F238E27FC236}">
                <a16:creationId xmlns:a16="http://schemas.microsoft.com/office/drawing/2014/main" id="{120DD7FC-C04D-DDFC-5434-9FAA5B8FB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06" y="3077803"/>
            <a:ext cx="257316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896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62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Avenir Next LT Pro</vt:lpstr>
      <vt:lpstr>Bernard MT Condensed</vt:lpstr>
      <vt:lpstr>Calibri</vt:lpstr>
      <vt:lpstr>Calibri Light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Rene Behrend</dc:creator>
  <cp:lastModifiedBy>Rene Behrend</cp:lastModifiedBy>
  <cp:revision>1</cp:revision>
  <dcterms:created xsi:type="dcterms:W3CDTF">2025-12-15T17:36:21Z</dcterms:created>
  <dcterms:modified xsi:type="dcterms:W3CDTF">2025-12-15T17:38:52Z</dcterms:modified>
</cp:coreProperties>
</file>