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C183-623E-4B42-A040-4298030E2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2F4B8-BB95-4F98-82C0-5AF260F5D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2489-6BA4-4449-A0DA-CC8EBEF5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57AE-64C2-4D7D-9C8B-ABE4ED9737AC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A531-A1E6-456C-A003-8D9FFC28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F7A7A-A71B-4C2B-9206-349D92E7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84B0-AA91-431E-A680-FE1FBBF2D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1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36C3D-5E70-4508-871F-C2188985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6A43-4083-4341-8B78-2FFEB5F9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2921-C58A-4C29-AE0A-D1D55FDE7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57AE-64C2-4D7D-9C8B-ABE4ED9737AC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9D6A-D876-4991-8D41-7D04F33D0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02B3D-34C5-4025-8A08-FAF36D8F1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84B0-AA91-431E-A680-FE1FBBF2D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062D-A2BC-9E43-5BC4-93A8AEA2F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E5D6461-474C-AD94-4F7E-56CF1754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"/>
            <a:ext cx="12177712" cy="1600200"/>
          </a:xfrm>
          <a:prstGeom prst="rect">
            <a:avLst/>
          </a:prstGeom>
          <a:solidFill>
            <a:srgbClr val="7B1FF5"/>
          </a:solidFill>
          <a:ln w="25400" algn="ctr">
            <a:solidFill>
              <a:srgbClr val="7B1FF5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53F82CC-B775-316E-5074-5DD59130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" y="89364"/>
            <a:ext cx="12174537" cy="12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Tool for STEM Prototypes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at the Brownsburg East and West Middle Schools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9E4661D-326C-79DA-9262-A0C8F116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1600202"/>
            <a:ext cx="12083097" cy="14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506A3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506A3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                                                                    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6506A3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Sponsored in part by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06A3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					</a:t>
            </a: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6506A3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6506A3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36" name="Picture 12" descr="color BEF evenly spaced">
            <a:extLst>
              <a:ext uri="{FF2B5EF4-FFF2-40B4-BE49-F238E27FC236}">
                <a16:creationId xmlns:a16="http://schemas.microsoft.com/office/drawing/2014/main" id="{0CDA17BD-A9D1-8542-A50F-E7B37E69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98" y="1700942"/>
            <a:ext cx="1274763" cy="12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4217C36B-4CE7-B8D9-9F8D-C83D171E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2548" y="6504495"/>
            <a:ext cx="5064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  2025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CCBD3CF-49EA-087A-A629-7F0F282C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31750"/>
            <a:ext cx="12160250" cy="6821488"/>
          </a:xfrm>
          <a:prstGeom prst="rect">
            <a:avLst/>
          </a:prstGeom>
          <a:noFill/>
          <a:ln w="57150" algn="ctr">
            <a:solidFill>
              <a:srgbClr val="7B1FF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CA821C-13C4-3618-6A7E-A500B90D41C5}"/>
              </a:ext>
            </a:extLst>
          </p:cNvPr>
          <p:cNvSpPr txBox="1"/>
          <p:nvPr/>
        </p:nvSpPr>
        <p:spPr>
          <a:xfrm>
            <a:off x="292608" y="2430033"/>
            <a:ext cx="1043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venir Next LT Pro" panose="020B0504020202020204" pitchFamily="34" charset="0"/>
              </a:rPr>
              <a:t>This BEF </a:t>
            </a:r>
            <a:r>
              <a:rPr lang="en-US" sz="1200" b="1" dirty="0" err="1">
                <a:latin typeface="Avenir Next LT Pro" panose="020B0504020202020204" pitchFamily="34" charset="0"/>
              </a:rPr>
              <a:t>InCredible</a:t>
            </a:r>
            <a:r>
              <a:rPr lang="en-US" sz="1200" b="1" dirty="0">
                <a:latin typeface="Avenir Next LT Pro" panose="020B0504020202020204" pitchFamily="34" charset="0"/>
              </a:rPr>
              <a:t> Award Grant provided chomp saws and electric foam cutters to equip middle school Gateway to Technology (GTT) students with professional-grade prototyping tools. Students research disabilities and disorders, then use the engineering design process to build working models of foot orthoses and adaptive toys that address real-world needs. The new equipment enables students to transform their technical drawings into quality prototypes, giving them hands-on experience with tools they'll encounter in STEM careers.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pic>
        <p:nvPicPr>
          <p:cNvPr id="7" name="Picture 6" descr="A black and yellow square with grey squares&#10;&#10;AI-generated content may be incorrect.">
            <a:extLst>
              <a:ext uri="{FF2B5EF4-FFF2-40B4-BE49-F238E27FC236}">
                <a16:creationId xmlns:a16="http://schemas.microsoft.com/office/drawing/2014/main" id="{A819DA24-BB5C-CBC1-5BBD-66D2ADB39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6" y="1700942"/>
            <a:ext cx="730665" cy="730665"/>
          </a:xfrm>
          <a:prstGeom prst="rect">
            <a:avLst/>
          </a:prstGeom>
        </p:spPr>
      </p:pic>
      <p:pic>
        <p:nvPicPr>
          <p:cNvPr id="13" name="Picture 12" descr="A child holding a pink shoe&#10;&#10;AI-generated content may be incorrect.">
            <a:extLst>
              <a:ext uri="{FF2B5EF4-FFF2-40B4-BE49-F238E27FC236}">
                <a16:creationId xmlns:a16="http://schemas.microsoft.com/office/drawing/2014/main" id="{B1A0332C-1DFC-3EB0-C8DC-BEBD6EB9B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10" y="3644576"/>
            <a:ext cx="3438144" cy="2578608"/>
          </a:xfrm>
          <a:prstGeom prst="rect">
            <a:avLst/>
          </a:prstGeom>
        </p:spPr>
      </p:pic>
      <p:pic>
        <p:nvPicPr>
          <p:cNvPr id="16" name="Picture 15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FD59690D-13B2-16EC-F9DC-38C8C4D5B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7" y="3644576"/>
            <a:ext cx="3438144" cy="2578608"/>
          </a:xfrm>
          <a:prstGeom prst="rect">
            <a:avLst/>
          </a:prstGeom>
        </p:spPr>
      </p:pic>
      <p:pic>
        <p:nvPicPr>
          <p:cNvPr id="19" name="Picture 18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2D912839-10D7-3EDF-B0AD-EADBCAD1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28" y="3644576"/>
            <a:ext cx="3438144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9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Bernard MT Condensed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Rene Behrend</dc:creator>
  <cp:lastModifiedBy>Rene Behrend</cp:lastModifiedBy>
  <cp:revision>2</cp:revision>
  <dcterms:created xsi:type="dcterms:W3CDTF">2025-12-15T17:36:21Z</dcterms:created>
  <dcterms:modified xsi:type="dcterms:W3CDTF">2025-12-15T17:57:58Z</dcterms:modified>
</cp:coreProperties>
</file>